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45B38-1D3E-4138-8D99-A3BF5C1BE5E3}" type="datetimeFigureOut">
              <a:rPr lang="cs-CZ" smtClean="0"/>
              <a:t>23.4.2017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5B22B-E530-4E34-9D8E-BA92E14DCF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4800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45B38-1D3E-4138-8D99-A3BF5C1BE5E3}" type="datetimeFigureOut">
              <a:rPr lang="cs-CZ" smtClean="0"/>
              <a:t>23.4.2017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5B22B-E530-4E34-9D8E-BA92E14DCF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718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45B38-1D3E-4138-8D99-A3BF5C1BE5E3}" type="datetimeFigureOut">
              <a:rPr lang="cs-CZ" smtClean="0"/>
              <a:t>23.4.2017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5B22B-E530-4E34-9D8E-BA92E14DCF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0126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45B38-1D3E-4138-8D99-A3BF5C1BE5E3}" type="datetimeFigureOut">
              <a:rPr lang="cs-CZ" smtClean="0"/>
              <a:t>23.4.2017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5B22B-E530-4E34-9D8E-BA92E14DCF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2418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45B38-1D3E-4138-8D99-A3BF5C1BE5E3}" type="datetimeFigureOut">
              <a:rPr lang="cs-CZ" smtClean="0"/>
              <a:t>23.4.2017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5B22B-E530-4E34-9D8E-BA92E14DCF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0639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45B38-1D3E-4138-8D99-A3BF5C1BE5E3}" type="datetimeFigureOut">
              <a:rPr lang="cs-CZ" smtClean="0"/>
              <a:t>23.4.2017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5B22B-E530-4E34-9D8E-BA92E14DCF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7448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45B38-1D3E-4138-8D99-A3BF5C1BE5E3}" type="datetimeFigureOut">
              <a:rPr lang="cs-CZ" smtClean="0"/>
              <a:t>23.4.2017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5B22B-E530-4E34-9D8E-BA92E14DCF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3223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45B38-1D3E-4138-8D99-A3BF5C1BE5E3}" type="datetimeFigureOut">
              <a:rPr lang="cs-CZ" smtClean="0"/>
              <a:t>23.4.2017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5B22B-E530-4E34-9D8E-BA92E14DCF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0854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45B38-1D3E-4138-8D99-A3BF5C1BE5E3}" type="datetimeFigureOut">
              <a:rPr lang="cs-CZ" smtClean="0"/>
              <a:t>23.4.2017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5B22B-E530-4E34-9D8E-BA92E14DCF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2931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45B38-1D3E-4138-8D99-A3BF5C1BE5E3}" type="datetimeFigureOut">
              <a:rPr lang="cs-CZ" smtClean="0"/>
              <a:t>23.4.2017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5B22B-E530-4E34-9D8E-BA92E14DCF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2982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45B38-1D3E-4138-8D99-A3BF5C1BE5E3}" type="datetimeFigureOut">
              <a:rPr lang="cs-CZ" smtClean="0"/>
              <a:t>23.4.2017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5B22B-E530-4E34-9D8E-BA92E14DCF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2252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45B38-1D3E-4138-8D99-A3BF5C1BE5E3}" type="datetimeFigureOut">
              <a:rPr lang="cs-CZ" smtClean="0"/>
              <a:t>23.4.2017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5B22B-E530-4E34-9D8E-BA92E14DCF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5152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Přemyslovci - opakování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328592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BOŘIVOJ </a:t>
            </a:r>
          </a:p>
          <a:p>
            <a:pPr marL="0" indent="0">
              <a:buNone/>
            </a:pPr>
            <a:r>
              <a:rPr lang="cs-CZ" i="1" dirty="0" smtClean="0"/>
              <a:t>– manžel svaté Ludmily, přijal křesťanství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LUDMILA  </a:t>
            </a:r>
          </a:p>
          <a:p>
            <a:pPr marL="0" indent="0">
              <a:buNone/>
            </a:pPr>
            <a:r>
              <a:rPr lang="cs-CZ" i="1" dirty="0" smtClean="0"/>
              <a:t>- světice, manželka knížete Bořivoje, vychovala knížete Václava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VRATISLAV </a:t>
            </a:r>
          </a:p>
          <a:p>
            <a:pPr marL="0" indent="0">
              <a:buNone/>
            </a:pPr>
            <a:r>
              <a:rPr lang="cs-CZ" i="1" dirty="0" smtClean="0"/>
              <a:t>- syn Bořivoje, otec sv. Václava a Boleslava</a:t>
            </a:r>
            <a:endParaRPr lang="cs-CZ" i="1" dirty="0"/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DRAHOMÍRA </a:t>
            </a:r>
          </a:p>
          <a:p>
            <a:pPr marL="0" indent="0">
              <a:buNone/>
            </a:pPr>
            <a:r>
              <a:rPr lang="cs-CZ" i="1" dirty="0" smtClean="0"/>
              <a:t>- vražedkyně sv. Ludmily, matka sv. Václava</a:t>
            </a:r>
          </a:p>
        </p:txBody>
      </p:sp>
    </p:spTree>
    <p:extLst>
      <p:ext uri="{BB962C8B-B14F-4D97-AF65-F5344CB8AC3E}">
        <p14:creationId xmlns:p14="http://schemas.microsoft.com/office/powerpoint/2010/main" val="130516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6480720"/>
          </a:xfrm>
        </p:spPr>
        <p:txBody>
          <a:bodyPr/>
          <a:lstStyle/>
          <a:p>
            <a:pPr marL="0" indent="0"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BOLESLAV </a:t>
            </a:r>
          </a:p>
          <a:p>
            <a:pPr marL="0" indent="0">
              <a:buNone/>
            </a:pPr>
            <a:r>
              <a:rPr lang="cs-CZ" i="1" dirty="0" smtClean="0"/>
              <a:t>- bratr a vrah sv. Václava </a:t>
            </a:r>
            <a:endParaRPr lang="cs-CZ" i="1" dirty="0" smtClean="0"/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sv. VÁCLAV</a:t>
            </a:r>
          </a:p>
          <a:p>
            <a:pPr marL="0" indent="0">
              <a:buNone/>
            </a:pPr>
            <a:r>
              <a:rPr lang="cs-CZ" i="1" dirty="0" smtClean="0"/>
              <a:t>- </a:t>
            </a:r>
            <a:r>
              <a:rPr lang="cs-CZ" i="1" dirty="0"/>
              <a:t>v</a:t>
            </a:r>
            <a:r>
              <a:rPr lang="cs-CZ" i="1" dirty="0" smtClean="0"/>
              <a:t>ýborný politik</a:t>
            </a:r>
            <a:r>
              <a:rPr lang="cs-CZ" i="1" dirty="0" smtClean="0"/>
              <a:t> (</a:t>
            </a:r>
            <a:r>
              <a:rPr lang="cs-CZ" i="1" dirty="0"/>
              <a:t>u</a:t>
            </a:r>
            <a:r>
              <a:rPr lang="cs-CZ" i="1" dirty="0" smtClean="0"/>
              <a:t>přednostňoval mírová řešení), zavražděn bratrem Boleslavem ve Staré Boleslavi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OLDŘICH </a:t>
            </a:r>
          </a:p>
          <a:p>
            <a:pPr marL="0" indent="0">
              <a:buNone/>
            </a:pPr>
            <a:r>
              <a:rPr lang="cs-CZ" i="1" dirty="0" smtClean="0"/>
              <a:t>- kníže, který si vzal pradlenu Boženu a zachoval tak přemyslovský rod</a:t>
            </a:r>
            <a:endParaRPr lang="cs-CZ" i="1" dirty="0" smtClean="0"/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BOŽENA</a:t>
            </a:r>
          </a:p>
          <a:p>
            <a:pPr marL="0" indent="0">
              <a:buNone/>
            </a:pPr>
            <a:r>
              <a:rPr lang="cs-CZ" i="1" dirty="0" smtClean="0"/>
              <a:t>- pradlena, kterou si vzal kníže Oldřich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2488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ZLATÁ ÉRA PŘEMYSLOVCŮ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400600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PŘEMYSL I. OTAKAR </a:t>
            </a:r>
          </a:p>
          <a:p>
            <a:pPr marL="0" indent="0">
              <a:buNone/>
            </a:pPr>
            <a:r>
              <a:rPr lang="cs-CZ" i="1" dirty="0" smtClean="0"/>
              <a:t>- začátek vrcholné éry Přemyslovců, získal dědičné právo na český trůn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sv. ANEŽKA ČESKÁ </a:t>
            </a:r>
          </a:p>
          <a:p>
            <a:pPr marL="0" indent="0">
              <a:buNone/>
            </a:pPr>
            <a:r>
              <a:rPr lang="cs-CZ" i="1" dirty="0" smtClean="0"/>
              <a:t>- princezna, dcera Přemysla Otakara I., založila klášter a špitál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VÁCLAV I. </a:t>
            </a:r>
          </a:p>
          <a:p>
            <a:pPr marL="0" indent="0">
              <a:buNone/>
            </a:pPr>
            <a:r>
              <a:rPr lang="cs-CZ" i="1" dirty="0" smtClean="0"/>
              <a:t>- syn Přemysla Otakara I., před vládnutím dával přednost lovu, turnajům a zábavě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9233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PŘEMYSL II. OTAKAR</a:t>
            </a:r>
          </a:p>
          <a:p>
            <a:pPr marL="0" indent="0">
              <a:buNone/>
            </a:pPr>
            <a:r>
              <a:rPr lang="cs-CZ" i="1" dirty="0" smtClean="0"/>
              <a:t>- Král železný a zlatý, výborný politik a vojevůdce, nakonec padl v bitvě zrazen  a opuštěn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VÁCLAV II. </a:t>
            </a:r>
          </a:p>
          <a:p>
            <a:pPr marL="0" indent="0">
              <a:buNone/>
            </a:pPr>
            <a:r>
              <a:rPr lang="cs-CZ" i="1" dirty="0" smtClean="0"/>
              <a:t>- syn Přemysla Otakara II., začal razit Pražské groše, získal 3 koruny (českou, polskou, uherskou)</a:t>
            </a:r>
            <a:endParaRPr lang="cs-CZ" i="1" dirty="0" smtClean="0"/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VÁCLAV III. </a:t>
            </a:r>
          </a:p>
          <a:p>
            <a:pPr marL="0" indent="0">
              <a:buNone/>
            </a:pPr>
            <a:r>
              <a:rPr lang="cs-CZ" i="1" dirty="0" smtClean="0"/>
              <a:t>- vládl jeden rok, 1306 zavražděn v Olomouci, rod Přemyslovců vymřel po meči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446508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209</Words>
  <Application>Microsoft Office PowerPoint</Application>
  <PresentationFormat>Předvádění na obrazovce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Přemyslovci - opakování</vt:lpstr>
      <vt:lpstr>Prezentace aplikace PowerPoint</vt:lpstr>
      <vt:lpstr>ZLATÁ ÉRA PŘEMYSLOVCŮ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Přemyslovci - opakování</dc:title>
  <dc:creator>uzivatel</dc:creator>
  <cp:lastModifiedBy>uzivatel</cp:lastModifiedBy>
  <cp:revision>5</cp:revision>
  <dcterms:created xsi:type="dcterms:W3CDTF">2017-04-23T18:55:50Z</dcterms:created>
  <dcterms:modified xsi:type="dcterms:W3CDTF">2017-04-23T19:57:36Z</dcterms:modified>
</cp:coreProperties>
</file>